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7"/>
  </p:notesMasterIdLst>
  <p:handoutMasterIdLst>
    <p:handoutMasterId r:id="rId8"/>
  </p:handoutMasterIdLst>
  <p:sldIdLst>
    <p:sldId id="489" r:id="rId2"/>
    <p:sldId id="525" r:id="rId3"/>
    <p:sldId id="527" r:id="rId4"/>
    <p:sldId id="528" r:id="rId5"/>
    <p:sldId id="526" r:id="rId6"/>
  </p:sldIdLst>
  <p:sldSz cx="9144000" cy="6858000" type="letter"/>
  <p:notesSz cx="6858000" cy="9296400"/>
  <p:defaultTextStyle>
    <a:defPPr>
      <a:defRPr lang="en-US"/>
    </a:defPPr>
    <a:lvl1pPr algn="l" rtl="0" fontAlgn="base">
      <a:spcBef>
        <a:spcPct val="0"/>
      </a:spcBef>
      <a:spcAft>
        <a:spcPct val="0"/>
      </a:spcAft>
      <a:defRPr sz="3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3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3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3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3200" kern="1200">
        <a:solidFill>
          <a:schemeClr val="tx1"/>
        </a:solidFill>
        <a:latin typeface="Times New Roman" pitchFamily="18" charset="0"/>
        <a:ea typeface="+mn-ea"/>
        <a:cs typeface="Arial" pitchFamily="34" charset="0"/>
      </a:defRPr>
    </a:lvl5pPr>
    <a:lvl6pPr marL="2286000" algn="l" defTabSz="914400" rtl="0" eaLnBrk="1" latinLnBrk="0" hangingPunct="1">
      <a:defRPr sz="3200" kern="1200">
        <a:solidFill>
          <a:schemeClr val="tx1"/>
        </a:solidFill>
        <a:latin typeface="Times New Roman" pitchFamily="18" charset="0"/>
        <a:ea typeface="+mn-ea"/>
        <a:cs typeface="Arial" pitchFamily="34" charset="0"/>
      </a:defRPr>
    </a:lvl6pPr>
    <a:lvl7pPr marL="2743200" algn="l" defTabSz="914400" rtl="0" eaLnBrk="1" latinLnBrk="0" hangingPunct="1">
      <a:defRPr sz="3200" kern="1200">
        <a:solidFill>
          <a:schemeClr val="tx1"/>
        </a:solidFill>
        <a:latin typeface="Times New Roman" pitchFamily="18" charset="0"/>
        <a:ea typeface="+mn-ea"/>
        <a:cs typeface="Arial" pitchFamily="34" charset="0"/>
      </a:defRPr>
    </a:lvl7pPr>
    <a:lvl8pPr marL="3200400" algn="l" defTabSz="914400" rtl="0" eaLnBrk="1" latinLnBrk="0" hangingPunct="1">
      <a:defRPr sz="3200" kern="1200">
        <a:solidFill>
          <a:schemeClr val="tx1"/>
        </a:solidFill>
        <a:latin typeface="Times New Roman" pitchFamily="18" charset="0"/>
        <a:ea typeface="+mn-ea"/>
        <a:cs typeface="Arial" pitchFamily="34" charset="0"/>
      </a:defRPr>
    </a:lvl8pPr>
    <a:lvl9pPr marL="3657600" algn="l" defTabSz="914400" rtl="0" eaLnBrk="1" latinLnBrk="0" hangingPunct="1">
      <a:defRPr sz="3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B2B2B2"/>
    <a:srgbClr val="808080"/>
    <a:srgbClr val="618FFD"/>
    <a:srgbClr val="3366CC"/>
    <a:srgbClr val="90AAF4"/>
    <a:srgbClr val="B4C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0978" autoAdjust="0"/>
  </p:normalViewPr>
  <p:slideViewPr>
    <p:cSldViewPr snapToObjects="1">
      <p:cViewPr varScale="1">
        <p:scale>
          <a:sx n="62" d="100"/>
          <a:sy n="62" d="100"/>
        </p:scale>
        <p:origin x="1434"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2" d="100"/>
        <a:sy n="82" d="100"/>
      </p:scale>
      <p:origin x="0" y="-11923"/>
    </p:cViewPr>
  </p:sorterViewPr>
  <p:notesViewPr>
    <p:cSldViewPr snapToObjects="1">
      <p:cViewPr varScale="1">
        <p:scale>
          <a:sx n="79" d="100"/>
          <a:sy n="79" d="100"/>
        </p:scale>
        <p:origin x="3222" y="96"/>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1"/>
            <a:ext cx="2973586" cy="465743"/>
          </a:xfrm>
          <a:prstGeom prst="rect">
            <a:avLst/>
          </a:prstGeom>
          <a:noFill/>
          <a:ln w="9525">
            <a:noFill/>
            <a:miter lim="800000"/>
            <a:headEnd/>
            <a:tailEnd/>
          </a:ln>
          <a:effectLst/>
        </p:spPr>
        <p:txBody>
          <a:bodyPr vert="horz" wrap="square" lIns="92513" tIns="46258" rIns="92513" bIns="46258" numCol="1" anchor="t" anchorCtr="0" compatLnSpc="1">
            <a:prstTxWarp prst="textNoShape">
              <a:avLst/>
            </a:prstTxWarp>
          </a:bodyPr>
          <a:lstStyle>
            <a:lvl1pPr algn="l" defTabSz="923714" eaLnBrk="1" hangingPunct="1">
              <a:spcBef>
                <a:spcPct val="0"/>
              </a:spcBef>
              <a:buClrTx/>
              <a:buSzTx/>
              <a:buFontTx/>
              <a:buNone/>
              <a:defRPr sz="1200" u="sng">
                <a:solidFill>
                  <a:srgbClr val="FAFD00"/>
                </a:solidFill>
                <a:effectLst>
                  <a:outerShdw blurRad="38100" dist="38100" dir="2700000" algn="tl">
                    <a:srgbClr val="C0C0C0"/>
                  </a:outerShdw>
                </a:effectLst>
                <a:cs typeface="+mn-cs"/>
              </a:defRPr>
            </a:lvl1pPr>
          </a:lstStyle>
          <a:p>
            <a:pPr>
              <a:defRPr/>
            </a:pPr>
            <a:endParaRPr lang="en-US"/>
          </a:p>
        </p:txBody>
      </p:sp>
      <p:sp>
        <p:nvSpPr>
          <p:cNvPr id="88067" name="Rectangle 3"/>
          <p:cNvSpPr>
            <a:spLocks noGrp="1" noChangeArrowheads="1"/>
          </p:cNvSpPr>
          <p:nvPr>
            <p:ph type="dt" sz="quarter" idx="1"/>
          </p:nvPr>
        </p:nvSpPr>
        <p:spPr bwMode="auto">
          <a:xfrm>
            <a:off x="3884415" y="1"/>
            <a:ext cx="2973586" cy="465743"/>
          </a:xfrm>
          <a:prstGeom prst="rect">
            <a:avLst/>
          </a:prstGeom>
          <a:noFill/>
          <a:ln w="9525">
            <a:noFill/>
            <a:miter lim="800000"/>
            <a:headEnd/>
            <a:tailEnd/>
          </a:ln>
          <a:effectLst/>
        </p:spPr>
        <p:txBody>
          <a:bodyPr vert="horz" wrap="square" lIns="92513" tIns="46258" rIns="92513" bIns="46258" numCol="1" anchor="t" anchorCtr="0" compatLnSpc="1">
            <a:prstTxWarp prst="textNoShape">
              <a:avLst/>
            </a:prstTxWarp>
          </a:bodyPr>
          <a:lstStyle>
            <a:lvl1pPr algn="r" defTabSz="923714" eaLnBrk="1" hangingPunct="1">
              <a:spcBef>
                <a:spcPct val="0"/>
              </a:spcBef>
              <a:buClrTx/>
              <a:buSzTx/>
              <a:buFontTx/>
              <a:buNone/>
              <a:defRPr sz="1200" u="sng">
                <a:solidFill>
                  <a:srgbClr val="FAFD00"/>
                </a:solidFill>
                <a:effectLst>
                  <a:outerShdw blurRad="38100" dist="38100" dir="2700000" algn="tl">
                    <a:srgbClr val="C0C0C0"/>
                  </a:outerShdw>
                </a:effectLst>
                <a:cs typeface="+mn-cs"/>
              </a:defRPr>
            </a:lvl1pPr>
          </a:lstStyle>
          <a:p>
            <a:pPr>
              <a:defRPr/>
            </a:pPr>
            <a:endParaRPr lang="en-US"/>
          </a:p>
        </p:txBody>
      </p:sp>
      <p:sp>
        <p:nvSpPr>
          <p:cNvPr id="88068" name="Rectangle 4"/>
          <p:cNvSpPr>
            <a:spLocks noGrp="1" noChangeArrowheads="1"/>
          </p:cNvSpPr>
          <p:nvPr>
            <p:ph type="ftr" sz="quarter" idx="2"/>
          </p:nvPr>
        </p:nvSpPr>
        <p:spPr bwMode="auto">
          <a:xfrm>
            <a:off x="0" y="8830659"/>
            <a:ext cx="2973586" cy="465742"/>
          </a:xfrm>
          <a:prstGeom prst="rect">
            <a:avLst/>
          </a:prstGeom>
          <a:noFill/>
          <a:ln w="9525">
            <a:noFill/>
            <a:miter lim="800000"/>
            <a:headEnd/>
            <a:tailEnd/>
          </a:ln>
          <a:effectLst/>
        </p:spPr>
        <p:txBody>
          <a:bodyPr vert="horz" wrap="square" lIns="92513" tIns="46258" rIns="92513" bIns="46258" numCol="1" anchor="b" anchorCtr="0" compatLnSpc="1">
            <a:prstTxWarp prst="textNoShape">
              <a:avLst/>
            </a:prstTxWarp>
          </a:bodyPr>
          <a:lstStyle>
            <a:lvl1pPr algn="l" defTabSz="923714" eaLnBrk="1" hangingPunct="1">
              <a:spcBef>
                <a:spcPct val="0"/>
              </a:spcBef>
              <a:buClrTx/>
              <a:buSzTx/>
              <a:buFontTx/>
              <a:buNone/>
              <a:defRPr sz="1200" u="sng">
                <a:solidFill>
                  <a:srgbClr val="FAFD00"/>
                </a:solidFill>
                <a:effectLst>
                  <a:outerShdw blurRad="38100" dist="38100" dir="2700000" algn="tl">
                    <a:srgbClr val="C0C0C0"/>
                  </a:outerShdw>
                </a:effectLst>
                <a:cs typeface="+mn-cs"/>
              </a:defRPr>
            </a:lvl1pPr>
          </a:lstStyle>
          <a:p>
            <a:pPr>
              <a:defRPr/>
            </a:pPr>
            <a:endParaRPr lang="en-US"/>
          </a:p>
        </p:txBody>
      </p:sp>
      <p:sp>
        <p:nvSpPr>
          <p:cNvPr id="88069" name="Rectangle 5"/>
          <p:cNvSpPr>
            <a:spLocks noGrp="1" noChangeArrowheads="1"/>
          </p:cNvSpPr>
          <p:nvPr>
            <p:ph type="sldNum" sz="quarter" idx="3"/>
          </p:nvPr>
        </p:nvSpPr>
        <p:spPr bwMode="auto">
          <a:xfrm>
            <a:off x="3884415" y="8830659"/>
            <a:ext cx="2973586" cy="465742"/>
          </a:xfrm>
          <a:prstGeom prst="rect">
            <a:avLst/>
          </a:prstGeom>
          <a:noFill/>
          <a:ln w="9525">
            <a:noFill/>
            <a:miter lim="800000"/>
            <a:headEnd/>
            <a:tailEnd/>
          </a:ln>
          <a:effectLst/>
        </p:spPr>
        <p:txBody>
          <a:bodyPr vert="horz" wrap="square" lIns="92513" tIns="46258" rIns="92513" bIns="46258" numCol="1" anchor="b" anchorCtr="0" compatLnSpc="1">
            <a:prstTxWarp prst="textNoShape">
              <a:avLst/>
            </a:prstTxWarp>
          </a:bodyPr>
          <a:lstStyle>
            <a:lvl1pPr algn="r" defTabSz="923714" eaLnBrk="1" hangingPunct="1">
              <a:spcBef>
                <a:spcPct val="0"/>
              </a:spcBef>
              <a:buClrTx/>
              <a:buSzTx/>
              <a:buFontTx/>
              <a:buNone/>
              <a:defRPr sz="1200" u="sng">
                <a:solidFill>
                  <a:srgbClr val="FAFD00"/>
                </a:solidFill>
                <a:effectLst>
                  <a:outerShdw blurRad="38100" dist="38100" dir="2700000" algn="tl">
                    <a:srgbClr val="C0C0C0"/>
                  </a:outerShdw>
                </a:effectLst>
                <a:cs typeface="+mn-cs"/>
              </a:defRPr>
            </a:lvl1pPr>
          </a:lstStyle>
          <a:p>
            <a:pPr>
              <a:defRPr/>
            </a:pPr>
            <a:fld id="{520DA4F9-8654-446E-BD70-BC2D36C307F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4"/>
          <p:cNvSpPr>
            <a:spLocks noGrp="1" noRot="1" noChangeAspect="1" noChangeArrowheads="1" noTextEdit="1"/>
          </p:cNvSpPr>
          <p:nvPr>
            <p:ph type="sldImg" idx="2"/>
          </p:nvPr>
        </p:nvSpPr>
        <p:spPr bwMode="auto">
          <a:xfrm>
            <a:off x="2008188" y="615950"/>
            <a:ext cx="2841625" cy="2130425"/>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456903" y="3202868"/>
            <a:ext cx="5944195" cy="5627791"/>
          </a:xfrm>
          <a:prstGeom prst="rect">
            <a:avLst/>
          </a:prstGeom>
          <a:noFill/>
          <a:ln w="9525">
            <a:noFill/>
            <a:miter lim="800000"/>
            <a:headEnd/>
            <a:tailEnd/>
          </a:ln>
          <a:effectLst/>
        </p:spPr>
        <p:txBody>
          <a:bodyPr vert="horz" wrap="square" lIns="92513" tIns="46258" rIns="92513" bIns="46258" numCol="1" anchor="t" anchorCtr="0" compatLnSpc="1">
            <a:prstTxWarp prst="textNoShape">
              <a:avLst/>
            </a:prstTxWarp>
          </a:bodyPr>
          <a:lstStyle/>
          <a:p>
            <a:pPr lvl="0"/>
            <a:r>
              <a:rPr lang="en-US" noProof="0" dirty="0"/>
              <a:t> Click to edit Master text styles</a:t>
            </a:r>
          </a:p>
          <a:p>
            <a:pPr lvl="1"/>
            <a:r>
              <a:rPr lang="en-US" noProof="0" dirty="0"/>
              <a:t> Second level</a:t>
            </a:r>
          </a:p>
          <a:p>
            <a:pPr lvl="2"/>
            <a:r>
              <a:rPr lang="en-US" noProof="0" dirty="0"/>
              <a:t> Third level</a:t>
            </a:r>
          </a:p>
          <a:p>
            <a:pPr lvl="3"/>
            <a:r>
              <a:rPr lang="en-US" noProof="0" dirty="0"/>
              <a:t> Fourth level</a:t>
            </a:r>
          </a:p>
          <a:p>
            <a:pPr lvl="4"/>
            <a:r>
              <a:rPr lang="en-US" noProof="0" dirty="0"/>
              <a:t> Fifth level</a:t>
            </a:r>
          </a:p>
        </p:txBody>
      </p:sp>
      <p:sp>
        <p:nvSpPr>
          <p:cNvPr id="7175" name="Rectangle 7"/>
          <p:cNvSpPr>
            <a:spLocks noGrp="1" noChangeArrowheads="1"/>
          </p:cNvSpPr>
          <p:nvPr>
            <p:ph type="sldNum" sz="quarter" idx="5"/>
          </p:nvPr>
        </p:nvSpPr>
        <p:spPr bwMode="auto">
          <a:xfrm>
            <a:off x="3884415" y="8830659"/>
            <a:ext cx="2973586" cy="465742"/>
          </a:xfrm>
          <a:prstGeom prst="rect">
            <a:avLst/>
          </a:prstGeom>
          <a:noFill/>
          <a:ln w="9525">
            <a:noFill/>
            <a:miter lim="800000"/>
            <a:headEnd/>
            <a:tailEnd/>
          </a:ln>
          <a:effectLst/>
        </p:spPr>
        <p:txBody>
          <a:bodyPr vert="horz" wrap="square" lIns="92513" tIns="46258" rIns="92513" bIns="46258" numCol="1" anchor="b" anchorCtr="0" compatLnSpc="1">
            <a:prstTxWarp prst="textNoShape">
              <a:avLst/>
            </a:prstTxWarp>
          </a:bodyPr>
          <a:lstStyle>
            <a:lvl1pPr algn="r" defTabSz="923714" eaLnBrk="1" hangingPunct="1">
              <a:spcBef>
                <a:spcPct val="0"/>
              </a:spcBef>
              <a:buClrTx/>
              <a:buSzTx/>
              <a:buFontTx/>
              <a:buNone/>
              <a:defRPr sz="1200">
                <a:solidFill>
                  <a:schemeClr val="tx1"/>
                </a:solidFill>
                <a:cs typeface="+mn-cs"/>
              </a:defRPr>
            </a:lvl1pPr>
          </a:lstStyle>
          <a:p>
            <a:pPr>
              <a:defRPr/>
            </a:pPr>
            <a:fld id="{43BC30CC-83A1-401E-8054-623DED75B276}"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Font typeface="Wingdings" pitchFamily="2" charset="2"/>
      <a:buChar char="§"/>
      <a:defRPr sz="1200" kern="1200">
        <a:solidFill>
          <a:schemeClr val="tx1"/>
        </a:solidFill>
        <a:latin typeface="+mn-lt"/>
        <a:ea typeface="+mn-ea"/>
        <a:cs typeface="+mn-cs"/>
      </a:defRPr>
    </a:lvl1pPr>
    <a:lvl2pPr marL="225425" indent="-107950" algn="l" rtl="0" eaLnBrk="0" fontAlgn="base" hangingPunct="0">
      <a:spcBef>
        <a:spcPct val="30000"/>
      </a:spcBef>
      <a:spcAft>
        <a:spcPct val="0"/>
      </a:spcAft>
      <a:buFont typeface="Wingdings" pitchFamily="2" charset="2"/>
      <a:buChar char="§"/>
      <a:defRPr sz="1200" kern="1200">
        <a:solidFill>
          <a:schemeClr val="tx1"/>
        </a:solidFill>
        <a:latin typeface="+mn-lt"/>
        <a:ea typeface="+mn-ea"/>
        <a:cs typeface="+mn-cs"/>
      </a:defRPr>
    </a:lvl2pPr>
    <a:lvl3pPr marL="339725" indent="-103188" algn="l" rtl="0" eaLnBrk="0" fontAlgn="base" hangingPunct="0">
      <a:spcBef>
        <a:spcPct val="30000"/>
      </a:spcBef>
      <a:spcAft>
        <a:spcPct val="0"/>
      </a:spcAft>
      <a:buFont typeface="Wingdings" pitchFamily="2" charset="2"/>
      <a:buChar char="§"/>
      <a:defRPr sz="1200" kern="1200">
        <a:solidFill>
          <a:schemeClr val="tx1"/>
        </a:solidFill>
        <a:latin typeface="+mn-lt"/>
        <a:ea typeface="+mn-ea"/>
        <a:cs typeface="+mn-cs"/>
      </a:defRPr>
    </a:lvl3pPr>
    <a:lvl4pPr marL="454025" indent="-109538" algn="l" rtl="0" eaLnBrk="0" fontAlgn="base" hangingPunct="0">
      <a:spcBef>
        <a:spcPct val="30000"/>
      </a:spcBef>
      <a:spcAft>
        <a:spcPct val="0"/>
      </a:spcAft>
      <a:buFont typeface="Wingdings" pitchFamily="2" charset="2"/>
      <a:buChar char="§"/>
      <a:defRPr sz="1200" kern="1200">
        <a:solidFill>
          <a:schemeClr val="tx1"/>
        </a:solidFill>
        <a:latin typeface="+mn-lt"/>
        <a:ea typeface="+mn-ea"/>
        <a:cs typeface="+mn-cs"/>
      </a:defRPr>
    </a:lvl4pPr>
    <a:lvl5pPr marL="568325" indent="-106363" algn="l" rtl="0" eaLnBrk="0" fontAlgn="base" hangingPunct="0">
      <a:spcBef>
        <a:spcPct val="30000"/>
      </a:spcBef>
      <a:spcAft>
        <a:spcPct val="0"/>
      </a:spcAft>
      <a:buFont typeface="Wingdings"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414" y="8829121"/>
            <a:ext cx="2972099" cy="465743"/>
          </a:xfrm>
          <a:prstGeom prst="rect">
            <a:avLst/>
          </a:prstGeom>
          <a:noFill/>
          <a:ln w="9525">
            <a:noFill/>
            <a:miter lim="800000"/>
            <a:headEnd/>
            <a:tailEnd/>
          </a:ln>
        </p:spPr>
        <p:txBody>
          <a:bodyPr lIns="92532" tIns="46265" rIns="92532" bIns="46265" anchor="b"/>
          <a:lstStyle/>
          <a:p>
            <a:pPr algn="r"/>
            <a:fld id="{1F7CA8CD-269E-43E0-8562-D4C5CDB242F0}" type="slidenum">
              <a:rPr lang="en-US" sz="1200">
                <a:latin typeface="Arial" pitchFamily="34" charset="0"/>
              </a:rPr>
              <a:pPr algn="r"/>
              <a:t>1</a:t>
            </a:fld>
            <a:endParaRPr lang="en-US" sz="1200" dirty="0">
              <a:latin typeface="Arial" pitchFamily="34" charset="0"/>
            </a:endParaRPr>
          </a:p>
        </p:txBody>
      </p:sp>
      <p:sp>
        <p:nvSpPr>
          <p:cNvPr id="53251" name="Rectangle 2"/>
          <p:cNvSpPr>
            <a:spLocks noGrp="1" noRot="1" noChangeAspect="1" noChangeArrowheads="1" noTextEdit="1"/>
          </p:cNvSpPr>
          <p:nvPr>
            <p:ph type="sldImg"/>
          </p:nvPr>
        </p:nvSpPr>
        <p:spPr>
          <a:xfrm>
            <a:off x="1260475" y="696913"/>
            <a:ext cx="4337050" cy="3254375"/>
          </a:xfrm>
          <a:ln/>
        </p:spPr>
      </p:sp>
      <p:sp>
        <p:nvSpPr>
          <p:cNvPr id="52228" name="Rectangle 3"/>
          <p:cNvSpPr>
            <a:spLocks noGrp="1" noChangeArrowheads="1"/>
          </p:cNvSpPr>
          <p:nvPr>
            <p:ph type="body" idx="1"/>
          </p:nvPr>
        </p:nvSpPr>
        <p:spPr>
          <a:xfrm>
            <a:off x="686098" y="4416099"/>
            <a:ext cx="5485805" cy="4182457"/>
          </a:xfrm>
          <a:ln/>
        </p:spPr>
        <p:txBody>
          <a:bodyPr lIns="92532" tIns="46265" rIns="92532" bIns="46265"/>
          <a:lstStyle/>
          <a:p>
            <a:pPr marL="0" indent="0" eaLnBrk="1" hangingPunct="1">
              <a:defRPr/>
            </a:pPr>
            <a:r>
              <a:rPr lang="en-US" sz="1000" dirty="0"/>
              <a:t>Thank</a:t>
            </a:r>
            <a:r>
              <a:rPr lang="en-US" sz="1000" baseline="0" dirty="0"/>
              <a:t> you for joining in for the Marine Safety Centers Techie Talk. </a:t>
            </a:r>
          </a:p>
          <a:p>
            <a:pPr marL="0" indent="0" eaLnBrk="1" hangingPunct="1">
              <a:defRPr/>
            </a:pPr>
            <a:r>
              <a:rPr lang="en-US" sz="1000" baseline="0" dirty="0"/>
              <a:t>Todays discussion will be on Cargo Authority Attachments (CAA).</a:t>
            </a:r>
          </a:p>
          <a:p>
            <a:pPr marL="0" indent="0" eaLnBrk="1" hangingPunct="1">
              <a:defRPr/>
            </a:pPr>
            <a:r>
              <a:rPr lang="en-US" sz="1000" baseline="0" dirty="0"/>
              <a:t>We will start the discussion with how to request a CAA and a few nuances within the process and then shift to some key items for inspectors and submitters.</a:t>
            </a:r>
            <a:endParaRPr lang="en-US" sz="1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414" y="8829121"/>
            <a:ext cx="2972099" cy="465743"/>
          </a:xfrm>
          <a:prstGeom prst="rect">
            <a:avLst/>
          </a:prstGeom>
          <a:noFill/>
          <a:ln w="9525">
            <a:noFill/>
            <a:miter lim="800000"/>
            <a:headEnd/>
            <a:tailEnd/>
          </a:ln>
        </p:spPr>
        <p:txBody>
          <a:bodyPr lIns="92532" tIns="46265" rIns="92532" bIns="46265" anchor="b"/>
          <a:lstStyle/>
          <a:p>
            <a:pPr algn="r"/>
            <a:fld id="{1F7CA8CD-269E-43E0-8562-D4C5CDB242F0}" type="slidenum">
              <a:rPr lang="en-US" sz="1200">
                <a:latin typeface="Arial" pitchFamily="34" charset="0"/>
              </a:rPr>
              <a:pPr algn="r"/>
              <a:t>2</a:t>
            </a:fld>
            <a:endParaRPr lang="en-US" sz="1200" dirty="0">
              <a:latin typeface="Arial" pitchFamily="34" charset="0"/>
            </a:endParaRPr>
          </a:p>
        </p:txBody>
      </p:sp>
      <p:sp>
        <p:nvSpPr>
          <p:cNvPr id="53251" name="Rectangle 2"/>
          <p:cNvSpPr>
            <a:spLocks noGrp="1" noRot="1" noChangeAspect="1" noChangeArrowheads="1" noTextEdit="1"/>
          </p:cNvSpPr>
          <p:nvPr>
            <p:ph type="sldImg"/>
          </p:nvPr>
        </p:nvSpPr>
        <p:spPr>
          <a:xfrm>
            <a:off x="1260475" y="696913"/>
            <a:ext cx="4337050" cy="3254375"/>
          </a:xfrm>
          <a:ln/>
        </p:spPr>
      </p:sp>
      <p:sp>
        <p:nvSpPr>
          <p:cNvPr id="52228" name="Rectangle 3"/>
          <p:cNvSpPr>
            <a:spLocks noGrp="1" noChangeArrowheads="1"/>
          </p:cNvSpPr>
          <p:nvPr>
            <p:ph type="body" idx="1"/>
          </p:nvPr>
        </p:nvSpPr>
        <p:spPr>
          <a:xfrm>
            <a:off x="686098" y="4416099"/>
            <a:ext cx="5485805" cy="4182457"/>
          </a:xfrm>
          <a:ln/>
        </p:spPr>
        <p:txBody>
          <a:bodyPr lIns="92532" tIns="46265" rIns="92532" bIns="46265"/>
          <a:lstStyle/>
          <a:p>
            <a:pPr marL="0" indent="0" eaLnBrk="1" hangingPunct="1">
              <a:defRPr/>
            </a:pPr>
            <a:r>
              <a:rPr lang="en-US" sz="1000" dirty="0"/>
              <a:t>To request a CAA,</a:t>
            </a:r>
            <a:r>
              <a:rPr lang="en-US" sz="1000" baseline="0" dirty="0"/>
              <a:t> the company will need to submit a Tank Group Characteristics Loading Form (TGCLF) to the Marine Safety Center for review and approval. Upon a complete review of the TGCLF, a CAA will be drafted and released to the Officer in Charge of Marine Inspections (OCMI). Please note: If the vessel name and/or the official number are not finalized at the time of this review, the CAA will be held at the Marine Safety Center until the name and official number given to the MSC. If your company is operating on inland routes and is not intending to have an official number assigned to the vessel, please note this and request the CG number be used as an alternative to the Official Number. </a:t>
            </a:r>
            <a:endParaRPr lang="en-US" sz="1000" dirty="0"/>
          </a:p>
        </p:txBody>
      </p:sp>
    </p:spTree>
    <p:extLst>
      <p:ext uri="{BB962C8B-B14F-4D97-AF65-F5344CB8AC3E}">
        <p14:creationId xmlns:p14="http://schemas.microsoft.com/office/powerpoint/2010/main" val="74488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414" y="8829121"/>
            <a:ext cx="2972099" cy="465743"/>
          </a:xfrm>
          <a:prstGeom prst="rect">
            <a:avLst/>
          </a:prstGeom>
          <a:noFill/>
          <a:ln w="9525">
            <a:noFill/>
            <a:miter lim="800000"/>
            <a:headEnd/>
            <a:tailEnd/>
          </a:ln>
        </p:spPr>
        <p:txBody>
          <a:bodyPr lIns="92532" tIns="46265" rIns="92532" bIns="46265" anchor="b"/>
          <a:lstStyle/>
          <a:p>
            <a:pPr algn="r"/>
            <a:fld id="{1F7CA8CD-269E-43E0-8562-D4C5CDB242F0}" type="slidenum">
              <a:rPr lang="en-US" sz="1200">
                <a:latin typeface="Arial" pitchFamily="34" charset="0"/>
              </a:rPr>
              <a:pPr algn="r"/>
              <a:t>3</a:t>
            </a:fld>
            <a:endParaRPr lang="en-US" sz="1200" dirty="0">
              <a:latin typeface="Arial" pitchFamily="34" charset="0"/>
            </a:endParaRPr>
          </a:p>
        </p:txBody>
      </p:sp>
      <p:sp>
        <p:nvSpPr>
          <p:cNvPr id="53251" name="Rectangle 2"/>
          <p:cNvSpPr>
            <a:spLocks noGrp="1" noRot="1" noChangeAspect="1" noChangeArrowheads="1" noTextEdit="1"/>
          </p:cNvSpPr>
          <p:nvPr>
            <p:ph type="sldImg"/>
          </p:nvPr>
        </p:nvSpPr>
        <p:spPr>
          <a:xfrm>
            <a:off x="1260475" y="696913"/>
            <a:ext cx="4337050" cy="3254375"/>
          </a:xfrm>
          <a:ln/>
        </p:spPr>
      </p:sp>
      <p:sp>
        <p:nvSpPr>
          <p:cNvPr id="52228" name="Rectangle 3"/>
          <p:cNvSpPr>
            <a:spLocks noGrp="1" noChangeArrowheads="1"/>
          </p:cNvSpPr>
          <p:nvPr>
            <p:ph type="body" idx="1"/>
          </p:nvPr>
        </p:nvSpPr>
        <p:spPr>
          <a:xfrm>
            <a:off x="686098" y="4416099"/>
            <a:ext cx="5485805" cy="4182457"/>
          </a:xfrm>
          <a:ln/>
        </p:spPr>
        <p:txBody>
          <a:bodyPr lIns="92532" tIns="46265" rIns="92532" bIns="46265"/>
          <a:lstStyle/>
          <a:p>
            <a:pPr marL="0" indent="0" eaLnBrk="1" hangingPunct="1">
              <a:defRPr/>
            </a:pPr>
            <a:r>
              <a:rPr lang="en-US" sz="1000" dirty="0"/>
              <a:t>It is important to note that Cargo Authority</a:t>
            </a:r>
            <a:r>
              <a:rPr lang="en-US" sz="1000" baseline="0" dirty="0"/>
              <a:t> Attachments are route specific. Inspectors are encouraged to review the approved cargo list to ensure the cargoes annotated are appropriate for the route of transit. As inspectors prepare for the Certificate of Inspection, it is critical to ensure that the vessel meets the compliance conditions noted on the CAA summary of characteristics. Any issues should be reported to the MSC for correction.</a:t>
            </a:r>
          </a:p>
          <a:p>
            <a:pPr marL="0" indent="0" eaLnBrk="1" hangingPunct="1">
              <a:defRPr/>
            </a:pPr>
            <a:endParaRPr lang="en-US" sz="1000" baseline="0" dirty="0"/>
          </a:p>
          <a:p>
            <a:pPr marL="0" indent="0" eaLnBrk="1" hangingPunct="1">
              <a:defRPr/>
            </a:pPr>
            <a:r>
              <a:rPr lang="en-US" sz="1000" baseline="0" dirty="0"/>
              <a:t>At the end of the day, it is critical that the issued CAA is appropriate for the vessel it is attached to. Inspectors are a key piece of this equation, so please take time to validate the vessel characteristics.</a:t>
            </a:r>
          </a:p>
          <a:p>
            <a:pPr marL="0" indent="0" eaLnBrk="1" hangingPunct="1">
              <a:defRPr/>
            </a:pPr>
            <a:endParaRPr lang="en-US" sz="1000" baseline="0" dirty="0"/>
          </a:p>
          <a:p>
            <a:pPr marL="0" indent="0" eaLnBrk="1" hangingPunct="1">
              <a:defRPr/>
            </a:pPr>
            <a:r>
              <a:rPr lang="en-US" sz="1000" baseline="0" dirty="0"/>
              <a:t>All approval letters released from the MSC will include a list off recommended comments for the COI itself. Inspectors are highly encouraged to review the approval letter and all attachments to ensure there are no items outstanding for the OCMI to verify. </a:t>
            </a:r>
          </a:p>
          <a:p>
            <a:pPr marL="0" indent="0" eaLnBrk="1" hangingPunct="1">
              <a:defRPr/>
            </a:pPr>
            <a:endParaRPr lang="en-US" sz="1000" baseline="0" dirty="0"/>
          </a:p>
          <a:p>
            <a:pPr marL="0" indent="0" eaLnBrk="1" hangingPunct="1">
              <a:defRPr/>
            </a:pPr>
            <a:endParaRPr lang="en-US" sz="1000" dirty="0"/>
          </a:p>
        </p:txBody>
      </p:sp>
    </p:spTree>
    <p:extLst>
      <p:ext uri="{BB962C8B-B14F-4D97-AF65-F5344CB8AC3E}">
        <p14:creationId xmlns:p14="http://schemas.microsoft.com/office/powerpoint/2010/main" val="2073801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414" y="8829121"/>
            <a:ext cx="2972099" cy="465743"/>
          </a:xfrm>
          <a:prstGeom prst="rect">
            <a:avLst/>
          </a:prstGeom>
          <a:noFill/>
          <a:ln w="9525">
            <a:noFill/>
            <a:miter lim="800000"/>
            <a:headEnd/>
            <a:tailEnd/>
          </a:ln>
        </p:spPr>
        <p:txBody>
          <a:bodyPr lIns="92532" tIns="46265" rIns="92532" bIns="46265" anchor="b"/>
          <a:lstStyle/>
          <a:p>
            <a:pPr algn="r"/>
            <a:fld id="{1F7CA8CD-269E-43E0-8562-D4C5CDB242F0}" type="slidenum">
              <a:rPr lang="en-US" sz="1200">
                <a:latin typeface="Arial" pitchFamily="34" charset="0"/>
              </a:rPr>
              <a:pPr algn="r"/>
              <a:t>4</a:t>
            </a:fld>
            <a:endParaRPr lang="en-US" sz="1200" dirty="0">
              <a:latin typeface="Arial" pitchFamily="34" charset="0"/>
            </a:endParaRPr>
          </a:p>
        </p:txBody>
      </p:sp>
      <p:sp>
        <p:nvSpPr>
          <p:cNvPr id="53251" name="Rectangle 2"/>
          <p:cNvSpPr>
            <a:spLocks noGrp="1" noRot="1" noChangeAspect="1" noChangeArrowheads="1" noTextEdit="1"/>
          </p:cNvSpPr>
          <p:nvPr>
            <p:ph type="sldImg"/>
          </p:nvPr>
        </p:nvSpPr>
        <p:spPr>
          <a:xfrm>
            <a:off x="1260475" y="696913"/>
            <a:ext cx="4337050" cy="3254375"/>
          </a:xfrm>
          <a:ln/>
        </p:spPr>
      </p:sp>
      <p:sp>
        <p:nvSpPr>
          <p:cNvPr id="52228" name="Rectangle 3"/>
          <p:cNvSpPr>
            <a:spLocks noGrp="1" noChangeArrowheads="1"/>
          </p:cNvSpPr>
          <p:nvPr>
            <p:ph type="body" idx="1"/>
          </p:nvPr>
        </p:nvSpPr>
        <p:spPr>
          <a:xfrm>
            <a:off x="686098" y="4416099"/>
            <a:ext cx="5485805" cy="4182457"/>
          </a:xfrm>
          <a:ln/>
        </p:spPr>
        <p:txBody>
          <a:bodyPr lIns="92532" tIns="46265" rIns="92532" bIns="46265"/>
          <a:lstStyle/>
          <a:p>
            <a:pPr marL="0" indent="0" eaLnBrk="1" hangingPunct="1">
              <a:defRPr/>
            </a:pPr>
            <a:endParaRPr lang="en-US" sz="1000" dirty="0"/>
          </a:p>
        </p:txBody>
      </p:sp>
    </p:spTree>
    <p:extLst>
      <p:ext uri="{BB962C8B-B14F-4D97-AF65-F5344CB8AC3E}">
        <p14:creationId xmlns:p14="http://schemas.microsoft.com/office/powerpoint/2010/main" val="357415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414" y="8829121"/>
            <a:ext cx="2972099" cy="465743"/>
          </a:xfrm>
          <a:prstGeom prst="rect">
            <a:avLst/>
          </a:prstGeom>
          <a:noFill/>
          <a:ln w="9525">
            <a:noFill/>
            <a:miter lim="800000"/>
            <a:headEnd/>
            <a:tailEnd/>
          </a:ln>
        </p:spPr>
        <p:txBody>
          <a:bodyPr lIns="92532" tIns="46265" rIns="92532" bIns="46265" anchor="b"/>
          <a:lstStyle/>
          <a:p>
            <a:pPr algn="r"/>
            <a:fld id="{1F7CA8CD-269E-43E0-8562-D4C5CDB242F0}" type="slidenum">
              <a:rPr lang="en-US" sz="1200">
                <a:latin typeface="Arial" pitchFamily="34" charset="0"/>
              </a:rPr>
              <a:pPr algn="r"/>
              <a:t>5</a:t>
            </a:fld>
            <a:endParaRPr lang="en-US" sz="1200" dirty="0">
              <a:latin typeface="Arial" pitchFamily="34" charset="0"/>
            </a:endParaRPr>
          </a:p>
        </p:txBody>
      </p:sp>
      <p:sp>
        <p:nvSpPr>
          <p:cNvPr id="53251" name="Rectangle 2"/>
          <p:cNvSpPr>
            <a:spLocks noGrp="1" noRot="1" noChangeAspect="1" noChangeArrowheads="1" noTextEdit="1"/>
          </p:cNvSpPr>
          <p:nvPr>
            <p:ph type="sldImg"/>
          </p:nvPr>
        </p:nvSpPr>
        <p:spPr>
          <a:xfrm>
            <a:off x="1260475" y="696913"/>
            <a:ext cx="4337050" cy="3254375"/>
          </a:xfrm>
          <a:ln/>
        </p:spPr>
      </p:sp>
      <p:sp>
        <p:nvSpPr>
          <p:cNvPr id="52228" name="Rectangle 3"/>
          <p:cNvSpPr>
            <a:spLocks noGrp="1" noChangeArrowheads="1"/>
          </p:cNvSpPr>
          <p:nvPr>
            <p:ph type="body" idx="1"/>
          </p:nvPr>
        </p:nvSpPr>
        <p:spPr>
          <a:xfrm>
            <a:off x="686098" y="4416099"/>
            <a:ext cx="5485805" cy="4182457"/>
          </a:xfrm>
          <a:ln/>
        </p:spPr>
        <p:txBody>
          <a:bodyPr lIns="92532" tIns="46265" rIns="92532" bIns="46265"/>
          <a:lstStyle/>
          <a:p>
            <a:pPr marL="0" indent="0" eaLnBrk="1" hangingPunct="1">
              <a:defRPr/>
            </a:pPr>
            <a:endParaRPr lang="en-US" sz="1000" dirty="0"/>
          </a:p>
        </p:txBody>
      </p:sp>
    </p:spTree>
    <p:extLst>
      <p:ext uri="{BB962C8B-B14F-4D97-AF65-F5344CB8AC3E}">
        <p14:creationId xmlns:p14="http://schemas.microsoft.com/office/powerpoint/2010/main" val="1648228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4763"/>
            <a:ext cx="9144000" cy="757237"/>
          </a:xfrm>
          <a:prstGeom prst="rect">
            <a:avLst/>
          </a:prstGeom>
          <a:solidFill>
            <a:srgbClr val="FFFFFF"/>
          </a:solidFill>
          <a:ln w="57150" cmpd="thickThin">
            <a:solidFill>
              <a:schemeClr val="tx1"/>
            </a:solidFill>
            <a:miter lim="800000"/>
            <a:headEnd/>
            <a:tailEnd/>
          </a:ln>
          <a:effectLst/>
        </p:spPr>
        <p:txBody>
          <a:bodyPr lIns="77343" tIns="38672" rIns="77343" bIns="38672" anchor="b"/>
          <a:lstStyle/>
          <a:p>
            <a:pPr defTabSz="768350" eaLnBrk="0" hangingPunct="0">
              <a:lnSpc>
                <a:spcPct val="80000"/>
              </a:lnSpc>
              <a:defRPr/>
            </a:pPr>
            <a:r>
              <a:rPr lang="en-US" sz="4000" b="1" i="1">
                <a:solidFill>
                  <a:schemeClr val="bg1"/>
                </a:solidFill>
                <a:effectLst>
                  <a:outerShdw blurRad="38100" dist="38100" dir="2700000" algn="tl">
                    <a:srgbClr val="C0C0C0"/>
                  </a:outerShdw>
                </a:effectLst>
                <a:cs typeface="+mn-cs"/>
              </a:rPr>
              <a:t> </a:t>
            </a:r>
          </a:p>
        </p:txBody>
      </p:sp>
      <p:grpSp>
        <p:nvGrpSpPr>
          <p:cNvPr id="5" name="Group 13"/>
          <p:cNvGrpSpPr>
            <a:grpSpLocks/>
          </p:cNvGrpSpPr>
          <p:nvPr userDrawn="1"/>
        </p:nvGrpSpPr>
        <p:grpSpPr bwMode="auto">
          <a:xfrm>
            <a:off x="8458200" y="76200"/>
            <a:ext cx="609600" cy="604838"/>
            <a:chOff x="1555" y="1104"/>
            <a:chExt cx="2649" cy="2649"/>
          </a:xfrm>
        </p:grpSpPr>
        <p:sp>
          <p:nvSpPr>
            <p:cNvPr id="6" name="Oval 14"/>
            <p:cNvSpPr>
              <a:spLocks noChangeArrowheads="1"/>
            </p:cNvSpPr>
            <p:nvPr/>
          </p:nvSpPr>
          <p:spPr bwMode="auto">
            <a:xfrm>
              <a:off x="1610" y="1153"/>
              <a:ext cx="2539" cy="2545"/>
            </a:xfrm>
            <a:prstGeom prst="ellipse">
              <a:avLst/>
            </a:prstGeom>
            <a:solidFill>
              <a:srgbClr val="FFFFFF"/>
            </a:solidFill>
            <a:ln w="9525" algn="ctr">
              <a:noFill/>
              <a:round/>
              <a:headEnd/>
              <a:tailEnd/>
            </a:ln>
            <a:effectLst/>
          </p:spPr>
          <p:txBody>
            <a:bodyPr wrap="none" lIns="92075" tIns="46038" rIns="92075" bIns="46038" anchor="ctr"/>
            <a:lstStyle/>
            <a:p>
              <a:pPr algn="ctr" eaLnBrk="0" hangingPunct="0">
                <a:spcBef>
                  <a:spcPct val="20000"/>
                </a:spcBef>
                <a:buClr>
                  <a:schemeClr val="bg1"/>
                </a:buClr>
                <a:buSzPct val="80000"/>
                <a:buFont typeface="Monotype Sorts" pitchFamily="2" charset="2"/>
                <a:buChar char="q"/>
                <a:defRPr/>
              </a:pPr>
              <a:endParaRPr lang="en-US">
                <a:solidFill>
                  <a:schemeClr val="bg1"/>
                </a:solidFill>
                <a:cs typeface="+mn-cs"/>
              </a:endParaRPr>
            </a:p>
          </p:txBody>
        </p:sp>
        <p:pic>
          <p:nvPicPr>
            <p:cNvPr id="7" name="Picture 15" descr="Official"/>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55" y="1104"/>
              <a:ext cx="2649" cy="2649"/>
            </a:xfrm>
            <a:prstGeom prst="rect">
              <a:avLst/>
            </a:prstGeom>
            <a:noFill/>
            <a:ln w="9525">
              <a:noFill/>
              <a:miter lim="800000"/>
              <a:headEnd/>
              <a:tailEnd/>
            </a:ln>
          </p:spPr>
        </p:pic>
      </p:grpSp>
      <p:pic>
        <p:nvPicPr>
          <p:cNvPr id="8" name="Picture 17" descr="dhs-logo-bg"/>
          <p:cNvPicPr>
            <a:picLocks noChangeAspect="1" noChangeArrowheads="1"/>
          </p:cNvPicPr>
          <p:nvPr userDrawn="1"/>
        </p:nvPicPr>
        <p:blipFill>
          <a:blip r:embed="rId3" cstate="print">
            <a:clrChange>
              <a:clrFrom>
                <a:srgbClr val="FFFFFF"/>
              </a:clrFrom>
              <a:clrTo>
                <a:srgbClr val="FFFFFF">
                  <a:alpha val="0"/>
                </a:srgbClr>
              </a:clrTo>
            </a:clrChange>
          </a:blip>
          <a:srcRect l="6178" r="7336"/>
          <a:stretch>
            <a:fillRect/>
          </a:stretch>
        </p:blipFill>
        <p:spPr bwMode="auto">
          <a:xfrm>
            <a:off x="50800" y="53975"/>
            <a:ext cx="696913" cy="6445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tx1"/>
              </a:buClr>
              <a:buFont typeface="Wingdings" pitchFamily="2" charset="2"/>
              <a:buChar char="q"/>
              <a:defRPr/>
            </a:lvl1pPr>
            <a:lvl2pPr>
              <a:buClr>
                <a:schemeClr val="tx1"/>
              </a:buClr>
              <a:buFont typeface="Wingdings" pitchFamily="2" charset="2"/>
              <a:buChar char="q"/>
              <a:defRPr/>
            </a:lvl2pPr>
            <a:lvl3pPr>
              <a:buClr>
                <a:schemeClr val="tx1"/>
              </a:buClr>
              <a:buFont typeface="Wingdings" pitchFamily="2" charset="2"/>
              <a:buChar char="q"/>
              <a:defRPr/>
            </a:lvl3pPr>
            <a:lvl4pPr>
              <a:buClr>
                <a:schemeClr val="tx1"/>
              </a:buClr>
              <a:buFont typeface="Wingdings" pitchFamily="2" charset="2"/>
              <a:buChar char="q"/>
              <a:defRPr/>
            </a:lvl4pPr>
            <a:lvl5pPr>
              <a:buClr>
                <a:schemeClr val="tx1"/>
              </a:buClr>
              <a:buFont typeface="Wingdings" pitchFamily="2" charset="2"/>
              <a:buChar char="q"/>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Rectangle 7"/>
          <p:cNvSpPr>
            <a:spLocks noGrp="1" noChangeArrowheads="1"/>
          </p:cNvSpPr>
          <p:nvPr>
            <p:ph type="body" idx="1"/>
          </p:nvPr>
        </p:nvSpPr>
        <p:spPr bwMode="auto">
          <a:xfrm>
            <a:off x="685800" y="1066800"/>
            <a:ext cx="7961313" cy="5105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1" name="Rectangle 10"/>
          <p:cNvSpPr>
            <a:spLocks noGrp="1" noChangeArrowheads="1"/>
          </p:cNvSpPr>
          <p:nvPr>
            <p:ph type="title"/>
          </p:nvPr>
        </p:nvSpPr>
        <p:spPr bwMode="auto">
          <a:xfrm>
            <a:off x="838200" y="0"/>
            <a:ext cx="6376988" cy="701675"/>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946" r:id="rId1"/>
  </p:sldLayoutIdLst>
  <p:hf hdr="0" ftr="0" dt="0"/>
  <p:txStyles>
    <p:titleStyle>
      <a:lvl1pPr algn="l" rtl="0" eaLnBrk="0" fontAlgn="base" hangingPunct="0">
        <a:spcBef>
          <a:spcPct val="0"/>
        </a:spcBef>
        <a:spcAft>
          <a:spcPct val="0"/>
        </a:spcAft>
        <a:defRPr sz="3200" b="1" i="1">
          <a:solidFill>
            <a:schemeClr val="tx1"/>
          </a:solidFill>
          <a:latin typeface="Times New Roman" pitchFamily="18" charset="0"/>
          <a:ea typeface="+mj-ea"/>
          <a:cs typeface="Times New Roman" pitchFamily="18" charset="0"/>
        </a:defRPr>
      </a:lvl1pPr>
      <a:lvl2pPr algn="l" rtl="0" eaLnBrk="0" fontAlgn="base" hangingPunct="0">
        <a:spcBef>
          <a:spcPct val="0"/>
        </a:spcBef>
        <a:spcAft>
          <a:spcPct val="0"/>
        </a:spcAft>
        <a:defRPr sz="3200" b="1" i="1">
          <a:solidFill>
            <a:schemeClr val="tx1"/>
          </a:solidFill>
          <a:latin typeface="Times New Roman" pitchFamily="18" charset="0"/>
          <a:cs typeface="Times New Roman" pitchFamily="18" charset="0"/>
        </a:defRPr>
      </a:lvl2pPr>
      <a:lvl3pPr algn="l" rtl="0" eaLnBrk="0" fontAlgn="base" hangingPunct="0">
        <a:spcBef>
          <a:spcPct val="0"/>
        </a:spcBef>
        <a:spcAft>
          <a:spcPct val="0"/>
        </a:spcAft>
        <a:defRPr sz="3200" b="1" i="1">
          <a:solidFill>
            <a:schemeClr val="tx1"/>
          </a:solidFill>
          <a:latin typeface="Times New Roman" pitchFamily="18" charset="0"/>
          <a:cs typeface="Times New Roman" pitchFamily="18" charset="0"/>
        </a:defRPr>
      </a:lvl3pPr>
      <a:lvl4pPr algn="l" rtl="0" eaLnBrk="0" fontAlgn="base" hangingPunct="0">
        <a:spcBef>
          <a:spcPct val="0"/>
        </a:spcBef>
        <a:spcAft>
          <a:spcPct val="0"/>
        </a:spcAft>
        <a:defRPr sz="3200" b="1" i="1">
          <a:solidFill>
            <a:schemeClr val="tx1"/>
          </a:solidFill>
          <a:latin typeface="Times New Roman" pitchFamily="18" charset="0"/>
          <a:cs typeface="Times New Roman" pitchFamily="18" charset="0"/>
        </a:defRPr>
      </a:lvl4pPr>
      <a:lvl5pPr algn="l" rtl="0" eaLnBrk="0" fontAlgn="base" hangingPunct="0">
        <a:spcBef>
          <a:spcPct val="0"/>
        </a:spcBef>
        <a:spcAft>
          <a:spcPct val="0"/>
        </a:spcAft>
        <a:defRPr sz="3200" b="1" i="1">
          <a:solidFill>
            <a:schemeClr val="tx1"/>
          </a:solidFill>
          <a:latin typeface="Times New Roman" pitchFamily="18" charset="0"/>
          <a:cs typeface="Times New Roman" pitchFamily="18" charset="0"/>
        </a:defRPr>
      </a:lvl5pPr>
      <a:lvl6pPr marL="457200" algn="l" rtl="0" fontAlgn="base">
        <a:spcBef>
          <a:spcPct val="0"/>
        </a:spcBef>
        <a:spcAft>
          <a:spcPct val="0"/>
        </a:spcAft>
        <a:defRPr sz="3200" b="1" i="1">
          <a:solidFill>
            <a:schemeClr val="bg1"/>
          </a:solidFill>
          <a:latin typeface="Times New Roman" pitchFamily="18" charset="0"/>
        </a:defRPr>
      </a:lvl6pPr>
      <a:lvl7pPr marL="914400" algn="l" rtl="0" fontAlgn="base">
        <a:spcBef>
          <a:spcPct val="0"/>
        </a:spcBef>
        <a:spcAft>
          <a:spcPct val="0"/>
        </a:spcAft>
        <a:defRPr sz="3200" b="1" i="1">
          <a:solidFill>
            <a:schemeClr val="bg1"/>
          </a:solidFill>
          <a:latin typeface="Times New Roman" pitchFamily="18" charset="0"/>
        </a:defRPr>
      </a:lvl7pPr>
      <a:lvl8pPr marL="1371600" algn="l" rtl="0" fontAlgn="base">
        <a:spcBef>
          <a:spcPct val="0"/>
        </a:spcBef>
        <a:spcAft>
          <a:spcPct val="0"/>
        </a:spcAft>
        <a:defRPr sz="3200" b="1" i="1">
          <a:solidFill>
            <a:schemeClr val="bg1"/>
          </a:solidFill>
          <a:latin typeface="Times New Roman" pitchFamily="18" charset="0"/>
        </a:defRPr>
      </a:lvl8pPr>
      <a:lvl9pPr marL="1828800" algn="l" rtl="0" fontAlgn="base">
        <a:spcBef>
          <a:spcPct val="0"/>
        </a:spcBef>
        <a:spcAft>
          <a:spcPct val="0"/>
        </a:spcAft>
        <a:defRPr sz="3200" b="1" i="1">
          <a:solidFill>
            <a:schemeClr val="bg1"/>
          </a:solidFill>
          <a:latin typeface="Times New Roman" pitchFamily="18" charset="0"/>
        </a:defRPr>
      </a:lvl9pPr>
    </p:titleStyle>
    <p:bodyStyle>
      <a:lvl1pPr marL="457200" indent="-457200" algn="l" rtl="0" eaLnBrk="0" fontAlgn="base" hangingPunct="0">
        <a:spcBef>
          <a:spcPct val="20000"/>
        </a:spcBef>
        <a:spcAft>
          <a:spcPct val="0"/>
        </a:spcAft>
        <a:buClr>
          <a:schemeClr val="tx1"/>
        </a:buClr>
        <a:buSzPct val="80000"/>
        <a:buFont typeface="Wingdings" pitchFamily="2" charset="2"/>
        <a:buChar char="q"/>
        <a:tabLst>
          <a:tab pos="1879600" algn="l"/>
        </a:tabLst>
        <a:defRPr sz="3200">
          <a:solidFill>
            <a:schemeClr val="tx1"/>
          </a:solidFill>
          <a:latin typeface="Times New Roman" pitchFamily="18" charset="0"/>
          <a:ea typeface="+mn-ea"/>
          <a:cs typeface="Times New Roman" pitchFamily="18" charset="0"/>
        </a:defRPr>
      </a:lvl1pPr>
      <a:lvl2pPr marL="846138" indent="-387350" algn="l" rtl="0" eaLnBrk="0" fontAlgn="base" hangingPunct="0">
        <a:spcBef>
          <a:spcPct val="20000"/>
        </a:spcBef>
        <a:spcAft>
          <a:spcPct val="0"/>
        </a:spcAft>
        <a:buClr>
          <a:schemeClr val="tx1"/>
        </a:buClr>
        <a:buSzPct val="80000"/>
        <a:buFont typeface="Wingdings" pitchFamily="2" charset="2"/>
        <a:buChar char="q"/>
        <a:tabLst>
          <a:tab pos="1879600" algn="l"/>
        </a:tabLst>
        <a:defRPr sz="2800">
          <a:solidFill>
            <a:schemeClr val="tx1"/>
          </a:solidFill>
          <a:latin typeface="Times New Roman" pitchFamily="18" charset="0"/>
          <a:cs typeface="Times New Roman" pitchFamily="18" charset="0"/>
        </a:defRPr>
      </a:lvl2pPr>
      <a:lvl3pPr marL="1198563" indent="-350838" algn="l" rtl="0" eaLnBrk="0" fontAlgn="base" hangingPunct="0">
        <a:spcBef>
          <a:spcPct val="20000"/>
        </a:spcBef>
        <a:spcAft>
          <a:spcPct val="0"/>
        </a:spcAft>
        <a:buClr>
          <a:schemeClr val="tx1"/>
        </a:buClr>
        <a:buSzPct val="80000"/>
        <a:buFont typeface="Wingdings" pitchFamily="2" charset="2"/>
        <a:buChar char="q"/>
        <a:tabLst>
          <a:tab pos="1879600" algn="l"/>
        </a:tabLst>
        <a:defRPr sz="2400">
          <a:solidFill>
            <a:schemeClr val="tx1"/>
          </a:solidFill>
          <a:latin typeface="Times New Roman" pitchFamily="18" charset="0"/>
          <a:cs typeface="Times New Roman" pitchFamily="18" charset="0"/>
        </a:defRPr>
      </a:lvl3pPr>
      <a:lvl4pPr marL="1593850" indent="-393700" algn="l" rtl="0" eaLnBrk="0" fontAlgn="base" hangingPunct="0">
        <a:spcBef>
          <a:spcPct val="20000"/>
        </a:spcBef>
        <a:spcAft>
          <a:spcPct val="0"/>
        </a:spcAft>
        <a:buClr>
          <a:schemeClr val="tx1"/>
        </a:buClr>
        <a:buSzPct val="80000"/>
        <a:buFont typeface="Wingdings" pitchFamily="2" charset="2"/>
        <a:buChar char="q"/>
        <a:tabLst>
          <a:tab pos="1879600" algn="l"/>
        </a:tabLst>
        <a:defRPr sz="2000">
          <a:solidFill>
            <a:schemeClr val="tx1"/>
          </a:solidFill>
          <a:latin typeface="Times New Roman" pitchFamily="18" charset="0"/>
          <a:cs typeface="Times New Roman" pitchFamily="18" charset="0"/>
        </a:defRPr>
      </a:lvl4pPr>
      <a:lvl5pPr marL="1979613" indent="-371475" algn="l" rtl="0" eaLnBrk="0" fontAlgn="base" hangingPunct="0">
        <a:spcBef>
          <a:spcPct val="20000"/>
        </a:spcBef>
        <a:spcAft>
          <a:spcPct val="0"/>
        </a:spcAft>
        <a:buClr>
          <a:schemeClr val="tx1"/>
        </a:buClr>
        <a:buSzPct val="80000"/>
        <a:buFont typeface="Wingdings" pitchFamily="2" charset="2"/>
        <a:buChar char="q"/>
        <a:tabLst>
          <a:tab pos="1879600" algn="l"/>
        </a:tabLst>
        <a:defRPr sz="2000">
          <a:solidFill>
            <a:schemeClr val="tx1"/>
          </a:solidFill>
          <a:latin typeface="Times New Roman" pitchFamily="18" charset="0"/>
          <a:cs typeface="Times New Roman" pitchFamily="18" charset="0"/>
        </a:defRPr>
      </a:lvl5pPr>
      <a:lvl6pPr marL="2436813" indent="-371475" algn="l" rtl="0" eaLnBrk="0" fontAlgn="base" hangingPunct="0">
        <a:spcBef>
          <a:spcPct val="20000"/>
        </a:spcBef>
        <a:spcAft>
          <a:spcPct val="0"/>
        </a:spcAft>
        <a:buClr>
          <a:schemeClr val="bg1"/>
        </a:buClr>
        <a:buSzPct val="80000"/>
        <a:buFont typeface="Monotype Sorts" pitchFamily="2" charset="2"/>
        <a:buChar char="q"/>
        <a:tabLst>
          <a:tab pos="1879600" algn="l"/>
        </a:tabLst>
        <a:defRPr sz="2000">
          <a:solidFill>
            <a:schemeClr val="bg1"/>
          </a:solidFill>
          <a:latin typeface="+mn-lt"/>
        </a:defRPr>
      </a:lvl6pPr>
      <a:lvl7pPr marL="2894013" indent="-371475" algn="l" rtl="0" eaLnBrk="0" fontAlgn="base" hangingPunct="0">
        <a:spcBef>
          <a:spcPct val="20000"/>
        </a:spcBef>
        <a:spcAft>
          <a:spcPct val="0"/>
        </a:spcAft>
        <a:buClr>
          <a:schemeClr val="bg1"/>
        </a:buClr>
        <a:buSzPct val="80000"/>
        <a:buFont typeface="Monotype Sorts" pitchFamily="2" charset="2"/>
        <a:buChar char="q"/>
        <a:tabLst>
          <a:tab pos="1879600" algn="l"/>
        </a:tabLst>
        <a:defRPr sz="2000">
          <a:solidFill>
            <a:schemeClr val="bg1"/>
          </a:solidFill>
          <a:latin typeface="+mn-lt"/>
        </a:defRPr>
      </a:lvl7pPr>
      <a:lvl8pPr marL="3351213" indent="-371475" algn="l" rtl="0" eaLnBrk="0" fontAlgn="base" hangingPunct="0">
        <a:spcBef>
          <a:spcPct val="20000"/>
        </a:spcBef>
        <a:spcAft>
          <a:spcPct val="0"/>
        </a:spcAft>
        <a:buClr>
          <a:schemeClr val="bg1"/>
        </a:buClr>
        <a:buSzPct val="80000"/>
        <a:buFont typeface="Monotype Sorts" pitchFamily="2" charset="2"/>
        <a:buChar char="q"/>
        <a:tabLst>
          <a:tab pos="1879600" algn="l"/>
        </a:tabLst>
        <a:defRPr sz="2000">
          <a:solidFill>
            <a:schemeClr val="bg1"/>
          </a:solidFill>
          <a:latin typeface="+mn-lt"/>
        </a:defRPr>
      </a:lvl8pPr>
      <a:lvl9pPr marL="3808413" indent="-371475" algn="l" rtl="0" eaLnBrk="0" fontAlgn="base" hangingPunct="0">
        <a:spcBef>
          <a:spcPct val="20000"/>
        </a:spcBef>
        <a:spcAft>
          <a:spcPct val="0"/>
        </a:spcAft>
        <a:buClr>
          <a:schemeClr val="bg1"/>
        </a:buClr>
        <a:buSzPct val="80000"/>
        <a:buFont typeface="Monotype Sorts" pitchFamily="2" charset="2"/>
        <a:buChar char="q"/>
        <a:tabLst>
          <a:tab pos="1879600" algn="l"/>
        </a:tabLst>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Video 7">
            <a:hlinkClick r:id="" action="ppaction://media"/>
            <a:extLst>
              <a:ext uri="{FF2B5EF4-FFF2-40B4-BE49-F238E27FC236}">
                <a16:creationId xmlns:a16="http://schemas.microsoft.com/office/drawing/2014/main" id="{22805FCC-B822-4FE3-A462-3987D7910B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pic>
        <p:nvPicPr>
          <p:cNvPr id="30737" name="Picture 17" descr="Official"/>
          <p:cNvPicPr>
            <a:picLocks noChangeAspect="1" noChangeArrowheads="1"/>
          </p:cNvPicPr>
          <p:nvPr/>
        </p:nvPicPr>
        <p:blipFill>
          <a:blip r:embed="rId6" cstate="print"/>
          <a:srcRect/>
          <a:stretch>
            <a:fillRect/>
          </a:stretch>
        </p:blipFill>
        <p:spPr bwMode="auto">
          <a:xfrm>
            <a:off x="12180" y="9832"/>
            <a:ext cx="9144000" cy="6859588"/>
          </a:xfrm>
          <a:prstGeom prst="rect">
            <a:avLst/>
          </a:prstGeom>
          <a:noFill/>
          <a:ln w="9525">
            <a:noFill/>
            <a:miter lim="800000"/>
            <a:headEnd/>
            <a:tailEnd/>
          </a:ln>
        </p:spPr>
      </p:pic>
      <p:sp>
        <p:nvSpPr>
          <p:cNvPr id="2" name="Rectangle 1"/>
          <p:cNvSpPr/>
          <p:nvPr/>
        </p:nvSpPr>
        <p:spPr>
          <a:xfrm>
            <a:off x="2575318" y="228600"/>
            <a:ext cx="401772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Techie Talk</a:t>
            </a:r>
          </a:p>
        </p:txBody>
      </p:sp>
    </p:spTree>
  </p:cSld>
  <p:clrMapOvr>
    <a:masterClrMapping/>
  </p:clrMapOvr>
  <mc:AlternateContent xmlns:mc="http://schemas.openxmlformats.org/markup-compatibility/2006" xmlns:p14="http://schemas.microsoft.com/office/powerpoint/2010/main">
    <mc:Choice Requires="p14">
      <p:transition spd="slow" p14:dur="2000" advTm="22681"/>
    </mc:Choice>
    <mc:Fallback xmlns="">
      <p:transition spd="slow" advTm="2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 name="Video 13">
            <a:hlinkClick r:id="" action="ppaction://media"/>
            <a:extLst>
              <a:ext uri="{FF2B5EF4-FFF2-40B4-BE49-F238E27FC236}">
                <a16:creationId xmlns:a16="http://schemas.microsoft.com/office/drawing/2014/main" id="{51411893-DD66-4B05-BC2A-4CBA58D21DA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pic>
        <p:nvPicPr>
          <p:cNvPr id="30737" name="Picture 17" descr="Official"/>
          <p:cNvPicPr>
            <a:picLocks noChangeAspect="1" noChangeArrowheads="1"/>
          </p:cNvPicPr>
          <p:nvPr/>
        </p:nvPicPr>
        <p:blipFill>
          <a:blip r:embed="rId6" cstate="print"/>
          <a:srcRect/>
          <a:stretch>
            <a:fillRect/>
          </a:stretch>
        </p:blipFill>
        <p:spPr bwMode="auto">
          <a:xfrm>
            <a:off x="0" y="0"/>
            <a:ext cx="9144000" cy="6859588"/>
          </a:xfrm>
          <a:prstGeom prst="rect">
            <a:avLst/>
          </a:prstGeom>
          <a:noFill/>
          <a:ln w="9525">
            <a:noFill/>
            <a:miter lim="800000"/>
            <a:headEnd/>
            <a:tailEnd/>
          </a:ln>
        </p:spPr>
      </p:pic>
      <p:pic>
        <p:nvPicPr>
          <p:cNvPr id="3" name="Picture 2"/>
          <p:cNvPicPr>
            <a:picLocks noChangeAspect="1"/>
          </p:cNvPicPr>
          <p:nvPr/>
        </p:nvPicPr>
        <p:blipFill>
          <a:blip r:embed="rId7"/>
          <a:stretch>
            <a:fillRect/>
          </a:stretch>
        </p:blipFill>
        <p:spPr>
          <a:xfrm>
            <a:off x="2337431" y="234679"/>
            <a:ext cx="4800600" cy="6324962"/>
          </a:xfrm>
          <a:prstGeom prst="rect">
            <a:avLst/>
          </a:prstGeom>
        </p:spPr>
      </p:pic>
      <p:pic>
        <p:nvPicPr>
          <p:cNvPr id="4" name="Picture 3"/>
          <p:cNvPicPr>
            <a:picLocks noChangeAspect="1"/>
          </p:cNvPicPr>
          <p:nvPr/>
        </p:nvPicPr>
        <p:blipFill>
          <a:blip r:embed="rId8"/>
          <a:stretch>
            <a:fillRect/>
          </a:stretch>
        </p:blipFill>
        <p:spPr>
          <a:xfrm>
            <a:off x="2343396" y="234679"/>
            <a:ext cx="4794636" cy="6324962"/>
          </a:xfrm>
          <a:prstGeom prst="rect">
            <a:avLst/>
          </a:prstGeom>
        </p:spPr>
      </p:pic>
      <p:pic>
        <p:nvPicPr>
          <p:cNvPr id="5" name="Picture 4"/>
          <p:cNvPicPr>
            <a:picLocks noChangeAspect="1"/>
          </p:cNvPicPr>
          <p:nvPr/>
        </p:nvPicPr>
        <p:blipFill>
          <a:blip r:embed="rId9"/>
          <a:stretch>
            <a:fillRect/>
          </a:stretch>
        </p:blipFill>
        <p:spPr>
          <a:xfrm>
            <a:off x="2343396" y="270347"/>
            <a:ext cx="4823312" cy="6289294"/>
          </a:xfrm>
          <a:prstGeom prst="rect">
            <a:avLst/>
          </a:prstGeom>
        </p:spPr>
      </p:pic>
      <p:pic>
        <p:nvPicPr>
          <p:cNvPr id="7" name="Picture 6"/>
          <p:cNvPicPr>
            <a:picLocks noChangeAspect="1"/>
          </p:cNvPicPr>
          <p:nvPr/>
        </p:nvPicPr>
        <p:blipFill>
          <a:blip r:embed="rId7"/>
          <a:stretch>
            <a:fillRect/>
          </a:stretch>
        </p:blipFill>
        <p:spPr>
          <a:xfrm>
            <a:off x="2337431" y="220088"/>
            <a:ext cx="4811675" cy="6339553"/>
          </a:xfrm>
          <a:prstGeom prst="rect">
            <a:avLst/>
          </a:prstGeom>
        </p:spPr>
      </p:pic>
    </p:spTree>
    <p:extLst>
      <p:ext uri="{BB962C8B-B14F-4D97-AF65-F5344CB8AC3E}">
        <p14:creationId xmlns:p14="http://schemas.microsoft.com/office/powerpoint/2010/main" val="3370318924"/>
      </p:ext>
    </p:extLst>
  </p:cSld>
  <p:clrMapOvr>
    <a:masterClrMapping/>
  </p:clrMapOvr>
  <mc:AlternateContent xmlns:mc="http://schemas.openxmlformats.org/markup-compatibility/2006" xmlns:p14="http://schemas.microsoft.com/office/powerpoint/2010/main">
    <mc:Choice Requires="p14">
      <p:transition spd="slow" p14:dur="2000" advTm="53449"/>
    </mc:Choice>
    <mc:Fallback xmlns="">
      <p:transition spd="slow" advTm="53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0737"/>
                                        </p:tgtEl>
                                        <p:attrNameLst>
                                          <p:attrName>style.visibility</p:attrName>
                                        </p:attrNameLst>
                                      </p:cBhvr>
                                      <p:to>
                                        <p:strVal val="visible"/>
                                      </p:to>
                                    </p:set>
                                    <p:animEffect transition="in" filter="fade">
                                      <p:cBhvr>
                                        <p:cTn id="10" dur="500"/>
                                        <p:tgtEl>
                                          <p:spTgt spid="30737"/>
                                        </p:tgtEl>
                                      </p:cBhvr>
                                    </p:animEffect>
                                  </p:childTnLst>
                                </p:cTn>
                              </p:par>
                            </p:childTnLst>
                          </p:cTn>
                        </p:par>
                        <p:par>
                          <p:cTn id="11" fill="hold">
                            <p:stCondLst>
                              <p:cond delay="501"/>
                            </p:stCondLst>
                            <p:childTnLst>
                              <p:par>
                                <p:cTn id="12" presetID="10" presetClass="entr" presetSubtype="0" fill="hold" nodeType="afterEffect">
                                  <p:stCondLst>
                                    <p:cond delay="4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par>
                          <p:cTn id="15" fill="hold">
                            <p:stCondLst>
                              <p:cond delay="6501"/>
                            </p:stCondLst>
                            <p:childTnLst>
                              <p:par>
                                <p:cTn id="16" presetID="10" presetClass="entr" presetSubtype="0" fill="hold" nodeType="afterEffect">
                                  <p:stCondLst>
                                    <p:cond delay="4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12501"/>
                            </p:stCondLst>
                            <p:childTnLst>
                              <p:par>
                                <p:cTn id="20" presetID="10" presetClass="entr" presetSubtype="0" fill="hold" nodeType="afterEffect">
                                  <p:stCondLst>
                                    <p:cond delay="3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4"/>
                </p:tgtEl>
              </p:cMediaNode>
            </p:video>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 name="Video 22">
            <a:hlinkClick r:id="" action="ppaction://media"/>
            <a:extLst>
              <a:ext uri="{FF2B5EF4-FFF2-40B4-BE49-F238E27FC236}">
                <a16:creationId xmlns:a16="http://schemas.microsoft.com/office/drawing/2014/main" id="{0504F653-7210-44CC-AA16-A3733F9A24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pic>
        <p:nvPicPr>
          <p:cNvPr id="30737" name="Picture 17" descr="Official"/>
          <p:cNvPicPr>
            <a:picLocks noChangeAspect="1" noChangeArrowheads="1"/>
          </p:cNvPicPr>
          <p:nvPr/>
        </p:nvPicPr>
        <p:blipFill>
          <a:blip r:embed="rId6" cstate="print"/>
          <a:srcRect/>
          <a:stretch>
            <a:fillRect/>
          </a:stretch>
        </p:blipFill>
        <p:spPr bwMode="auto">
          <a:xfrm>
            <a:off x="0" y="0"/>
            <a:ext cx="9144000" cy="6859588"/>
          </a:xfrm>
          <a:prstGeom prst="rect">
            <a:avLst/>
          </a:prstGeom>
          <a:noFill/>
          <a:ln w="9525">
            <a:noFill/>
            <a:miter lim="800000"/>
            <a:headEnd/>
            <a:tailEnd/>
          </a:ln>
        </p:spPr>
      </p:pic>
      <p:pic>
        <p:nvPicPr>
          <p:cNvPr id="2" name="Picture 1"/>
          <p:cNvPicPr>
            <a:picLocks noChangeAspect="1"/>
          </p:cNvPicPr>
          <p:nvPr/>
        </p:nvPicPr>
        <p:blipFill>
          <a:blip r:embed="rId7"/>
          <a:stretch>
            <a:fillRect/>
          </a:stretch>
        </p:blipFill>
        <p:spPr>
          <a:xfrm>
            <a:off x="866775" y="152400"/>
            <a:ext cx="7410450" cy="655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bwMode="auto">
          <a:xfrm>
            <a:off x="990600" y="1905000"/>
            <a:ext cx="7162800" cy="1219200"/>
          </a:xfrm>
          <a:prstGeom prst="rect">
            <a:avLst/>
          </a:prstGeom>
          <a:solidFill>
            <a:srgbClr val="FF0000">
              <a:alpha val="26000"/>
            </a:srgbClr>
          </a:solidFill>
          <a:ln w="9525" cap="flat" cmpd="sng" algn="ctr">
            <a:solidFill>
              <a:schemeClr val="tx1"/>
            </a:solidFill>
            <a:prstDash val="solid"/>
            <a:round/>
            <a:headEnd type="none" w="med" len="med"/>
            <a:tailEnd type="triangle" w="med" len="med"/>
          </a:ln>
          <a:effectLst/>
        </p:spPr>
        <p:txBody>
          <a:bodyPr vert="horz" wrap="square" lIns="92075" tIns="46038" rIns="92075" bIns="46038" numCol="1" rtlCol="0" anchor="t" anchorCtr="0" compatLnSpc="1">
            <a:prstTxWarp prst="textNoShape">
              <a:avLst/>
            </a:prstTxWarp>
          </a:bodyPr>
          <a:lstStyle/>
          <a:p>
            <a:pPr marL="457200" marR="0" indent="-457200" algn="ctr" defTabSz="914400" rtl="0" eaLnBrk="0" fontAlgn="base" latinLnBrk="0" hangingPunct="0">
              <a:lnSpc>
                <a:spcPct val="100000"/>
              </a:lnSpc>
              <a:spcBef>
                <a:spcPct val="20000"/>
              </a:spcBef>
              <a:spcAft>
                <a:spcPct val="0"/>
              </a:spcAft>
              <a:buClr>
                <a:schemeClr val="bg1"/>
              </a:buClr>
              <a:buSzPct val="80000"/>
              <a:buFont typeface="Monotype Sorts" pitchFamily="2" charset="2"/>
              <a:buChar char="q"/>
              <a:tabLst>
                <a:tab pos="1879600" algn="l"/>
              </a:tabLst>
            </a:pPr>
            <a:endParaRPr kumimoji="0" lang="en-US" sz="3200" b="0"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056341005"/>
      </p:ext>
    </p:extLst>
  </p:cSld>
  <p:clrMapOvr>
    <a:masterClrMapping/>
  </p:clrMapOvr>
  <mc:AlternateContent xmlns:mc="http://schemas.openxmlformats.org/markup-compatibility/2006" xmlns:p14="http://schemas.microsoft.com/office/powerpoint/2010/main">
    <mc:Choice Requires="p14">
      <p:transition spd="slow" p14:dur="2000" advTm="71673"/>
    </mc:Choice>
    <mc:Fallback xmlns="">
      <p:transition spd="slow" advTm="71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Video 12">
            <a:hlinkClick r:id="" action="ppaction://media"/>
            <a:extLst>
              <a:ext uri="{FF2B5EF4-FFF2-40B4-BE49-F238E27FC236}">
                <a16:creationId xmlns:a16="http://schemas.microsoft.com/office/drawing/2014/main" id="{FCC0E386-53D4-4BFB-B8AC-9EA51D4729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pic>
        <p:nvPicPr>
          <p:cNvPr id="30737" name="Picture 17" descr="Official"/>
          <p:cNvPicPr>
            <a:picLocks noChangeAspect="1" noChangeArrowheads="1"/>
          </p:cNvPicPr>
          <p:nvPr/>
        </p:nvPicPr>
        <p:blipFill>
          <a:blip r:embed="rId6" cstate="print"/>
          <a:srcRect/>
          <a:stretch>
            <a:fillRect/>
          </a:stretch>
        </p:blipFill>
        <p:spPr bwMode="auto">
          <a:xfrm>
            <a:off x="0" y="0"/>
            <a:ext cx="9144000" cy="6859588"/>
          </a:xfrm>
          <a:prstGeom prst="rect">
            <a:avLst/>
          </a:prstGeom>
          <a:noFill/>
          <a:ln w="9525">
            <a:noFill/>
            <a:miter lim="800000"/>
            <a:headEnd/>
            <a:tailEnd/>
          </a:ln>
        </p:spPr>
      </p:pic>
      <p:pic>
        <p:nvPicPr>
          <p:cNvPr id="2" name="Picture 1"/>
          <p:cNvPicPr>
            <a:picLocks noChangeAspect="1"/>
          </p:cNvPicPr>
          <p:nvPr/>
        </p:nvPicPr>
        <p:blipFill>
          <a:blip r:embed="rId7"/>
          <a:stretch>
            <a:fillRect/>
          </a:stretch>
        </p:blipFill>
        <p:spPr>
          <a:xfrm>
            <a:off x="663310" y="457200"/>
            <a:ext cx="7817380" cy="5562366"/>
          </a:xfrm>
          <a:prstGeom prst="rect">
            <a:avLst/>
          </a:prstGeom>
        </p:spPr>
      </p:pic>
      <p:sp>
        <p:nvSpPr>
          <p:cNvPr id="6" name="Rectangle 5"/>
          <p:cNvSpPr/>
          <p:nvPr/>
        </p:nvSpPr>
        <p:spPr>
          <a:xfrm>
            <a:off x="76200" y="6073914"/>
            <a:ext cx="9144000" cy="707886"/>
          </a:xfrm>
          <a:prstGeom prst="rect">
            <a:avLst/>
          </a:prstGeom>
        </p:spPr>
        <p:txBody>
          <a:bodyPr wrap="square">
            <a:spAutoFit/>
          </a:bodyPr>
          <a:lstStyle/>
          <a:p>
            <a:pPr algn="ctr"/>
            <a:r>
              <a:rPr lang="en-US" sz="2000" dirty="0">
                <a:solidFill>
                  <a:srgbClr val="FFFFFF"/>
                </a:solidFill>
              </a:rPr>
              <a:t>Visit the Marine Safety Center Website for any document noted in this discussion.      All items will be listed under Tank Vessel/Offshore Division (MSC-3). </a:t>
            </a:r>
          </a:p>
        </p:txBody>
      </p:sp>
    </p:spTree>
    <p:extLst>
      <p:ext uri="{BB962C8B-B14F-4D97-AF65-F5344CB8AC3E}">
        <p14:creationId xmlns:p14="http://schemas.microsoft.com/office/powerpoint/2010/main" val="1813356694"/>
      </p:ext>
    </p:extLst>
  </p:cSld>
  <p:clrMapOvr>
    <a:masterClrMapping/>
  </p:clrMapOvr>
  <mc:AlternateContent xmlns:mc="http://schemas.openxmlformats.org/markup-compatibility/2006" xmlns:p14="http://schemas.microsoft.com/office/powerpoint/2010/main">
    <mc:Choice Requires="p14">
      <p:transition spd="slow" p14:dur="2000" advTm="20083"/>
    </mc:Choice>
    <mc:Fallback xmlns="">
      <p:transition spd="slow" advTm="20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0737"/>
                                        </p:tgtEl>
                                        <p:attrNameLst>
                                          <p:attrName>style.visibility</p:attrName>
                                        </p:attrNameLst>
                                      </p:cBhvr>
                                      <p:to>
                                        <p:strVal val="visible"/>
                                      </p:to>
                                    </p:set>
                                    <p:animEffect transition="in" filter="fade">
                                      <p:cBhvr>
                                        <p:cTn id="10" dur="500"/>
                                        <p:tgtEl>
                                          <p:spTgt spid="3073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30737" name="Picture 17" descr="Official"/>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1170979" y="152400"/>
            <a:ext cx="6802041" cy="655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402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37"/>
                                        </p:tgtEl>
                                        <p:attrNameLst>
                                          <p:attrName>style.visibility</p:attrName>
                                        </p:attrNameLst>
                                      </p:cBhvr>
                                      <p:to>
                                        <p:strVal val="visible"/>
                                      </p:to>
                                    </p:set>
                                    <p:animEffect transition="in" filter="fade">
                                      <p:cBhvr>
                                        <p:cTn id="7" dur="500"/>
                                        <p:tgtEl>
                                          <p:spTgt spid="30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
      <a:dk1>
        <a:srgbClr val="000000"/>
      </a:dk1>
      <a:lt1>
        <a:srgbClr val="081D58"/>
      </a:lt1>
      <a:dk2>
        <a:srgbClr val="000000"/>
      </a:dk2>
      <a:lt2>
        <a:srgbClr val="919191"/>
      </a:lt2>
      <a:accent1>
        <a:srgbClr val="618FFD"/>
      </a:accent1>
      <a:accent2>
        <a:srgbClr val="00AE00"/>
      </a:accent2>
      <a:accent3>
        <a:srgbClr val="AAABB4"/>
      </a:accent3>
      <a:accent4>
        <a:srgbClr val="000000"/>
      </a:accent4>
      <a:accent5>
        <a:srgbClr val="B7C6FE"/>
      </a:accent5>
      <a:accent6>
        <a:srgbClr val="009D00"/>
      </a:accent6>
      <a:hlink>
        <a:srgbClr val="FC0128"/>
      </a:hlink>
      <a:folHlink>
        <a:srgbClr val="CECECE"/>
      </a:folHlink>
    </a:clrScheme>
    <a:fontScheme name="2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2075" tIns="46038" rIns="92075" bIns="46038" numCol="1" anchor="t" anchorCtr="0" compatLnSpc="1">
        <a:prstTxWarp prst="textNoShape">
          <a:avLst/>
        </a:prstTxWarp>
      </a:bodyPr>
      <a:lstStyle>
        <a:defPPr marL="457200" marR="0" indent="-457200" algn="ctr" defTabSz="914400" rtl="0" eaLnBrk="0" fontAlgn="base" latinLnBrk="0" hangingPunct="0">
          <a:lnSpc>
            <a:spcPct val="100000"/>
          </a:lnSpc>
          <a:spcBef>
            <a:spcPct val="20000"/>
          </a:spcBef>
          <a:spcAft>
            <a:spcPct val="0"/>
          </a:spcAft>
          <a:buClr>
            <a:schemeClr val="bg1"/>
          </a:buClr>
          <a:buSzPct val="80000"/>
          <a:buFont typeface="Monotype Sorts" pitchFamily="2" charset="2"/>
          <a:buChar char="q"/>
          <a:tabLst>
            <a:tab pos="1879600" algn="l"/>
          </a:tabLst>
          <a:defRPr kumimoji="0" lang="en-US" sz="32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2075" tIns="46038" rIns="92075" bIns="46038" numCol="1" anchor="t" anchorCtr="0" compatLnSpc="1">
        <a:prstTxWarp prst="textNoShape">
          <a:avLst/>
        </a:prstTxWarp>
      </a:bodyPr>
      <a:lstStyle>
        <a:defPPr marL="457200" marR="0" indent="-457200" algn="ctr" defTabSz="914400" rtl="0" eaLnBrk="0" fontAlgn="base" latinLnBrk="0" hangingPunct="0">
          <a:lnSpc>
            <a:spcPct val="100000"/>
          </a:lnSpc>
          <a:spcBef>
            <a:spcPct val="20000"/>
          </a:spcBef>
          <a:spcAft>
            <a:spcPct val="0"/>
          </a:spcAft>
          <a:buClr>
            <a:schemeClr val="bg1"/>
          </a:buClr>
          <a:buSzPct val="80000"/>
          <a:buFont typeface="Monotype Sorts" pitchFamily="2" charset="2"/>
          <a:buChar char="q"/>
          <a:tabLst>
            <a:tab pos="1879600" algn="l"/>
          </a:tabLst>
          <a:defRPr kumimoji="0" lang="en-US" sz="32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29953</TotalTime>
  <Words>387</Words>
  <Application>Microsoft Office PowerPoint</Application>
  <PresentationFormat>Letter Paper (8.5x11 in)</PresentationFormat>
  <Paragraphs>16</Paragraphs>
  <Slides>5</Slides>
  <Notes>5</Notes>
  <HiddenSlides>1</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Monotype Sorts</vt:lpstr>
      <vt:lpstr>Times New Roman</vt:lpstr>
      <vt:lpstr>Wingdings</vt:lpstr>
      <vt:lpstr>2_Default Design</vt:lpstr>
      <vt:lpstr>PowerPoint Presentation</vt:lpstr>
      <vt:lpstr>PowerPoint Presentation</vt:lpstr>
      <vt:lpstr>PowerPoint Presentation</vt:lpstr>
      <vt:lpstr>PowerPoint Presentation</vt:lpstr>
      <vt:lpstr>PowerPoint Presentation</vt:lpstr>
    </vt:vector>
  </TitlesOfParts>
  <Company>United States Coast 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BRosello</dc:creator>
  <cp:lastModifiedBy>Haas, Kirstin M LT</cp:lastModifiedBy>
  <cp:revision>1942</cp:revision>
  <cp:lastPrinted>2020-07-28T16:46:13Z</cp:lastPrinted>
  <dcterms:created xsi:type="dcterms:W3CDTF">2004-07-16T15:33:58Z</dcterms:created>
  <dcterms:modified xsi:type="dcterms:W3CDTF">2020-11-24T15:41:58Z</dcterms:modified>
</cp:coreProperties>
</file>